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48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SPRINGDALE RD / 51ST ST
Intersection ID: 5164505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48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SPRINGDALE RD / 51ST ST
Intersection ID: 5164505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SPRINGDALE RD / 51ST ST
Intersection ID: 5164505
Cardinal Direction: 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48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SPRINGDALE RD / 51ST ST
Intersection ID: 5164505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